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6" r:id="rId3"/>
    <p:sldId id="267" r:id="rId4"/>
    <p:sldId id="268" r:id="rId5"/>
    <p:sldId id="269" r:id="rId6"/>
    <p:sldId id="270" r:id="rId7"/>
    <p:sldId id="271" r:id="rId8"/>
    <p:sldId id="272" r:id="rId9"/>
    <p:sldId id="273" r:id="rId10"/>
    <p:sldId id="274" r:id="rId11"/>
    <p:sldId id="265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4/25/2020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4124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4/25/2020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47900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4/25/2020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10773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4/25/2020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34396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4/25/2020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3138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4/25/2020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45066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4/25/2020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7803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4/25/2020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0519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4/25/2020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02568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4/25/2020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50399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4/25/2020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73796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EE1A4F-84B0-4075-941C-245E85250EFE}" type="datetimeFigureOut">
              <a:rPr lang="en-US" smtClean="0"/>
              <a:t>4/25/2020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9573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6188" y="357727"/>
            <a:ext cx="9623636" cy="617559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US" sz="3600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n-US" sz="36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English for Telephoning</a:t>
            </a:r>
            <a:endParaRPr lang="en-US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sz="1000" dirty="0"/>
          </a:p>
          <a:p>
            <a:pPr marL="0" indent="0">
              <a:buNone/>
            </a:pPr>
            <a:r>
              <a:rPr lang="en-US" dirty="0"/>
              <a:t>Class: 18C1-NNA1</a:t>
            </a:r>
          </a:p>
          <a:p>
            <a:pPr marL="0" indent="0">
              <a:buNone/>
            </a:pPr>
            <a:r>
              <a:rPr lang="en-US" dirty="0"/>
              <a:t>Time: </a:t>
            </a:r>
            <a:r>
              <a:rPr lang="vi-VN" dirty="0"/>
              <a:t>14.10 – 15.40 on</a:t>
            </a:r>
            <a:r>
              <a:rPr lang="en-US" dirty="0"/>
              <a:t> </a:t>
            </a:r>
            <a:r>
              <a:rPr lang="vi-VN" dirty="0"/>
              <a:t>Friday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Lecturer: Ms. Nguyen </a:t>
            </a:r>
            <a:r>
              <a:rPr lang="en-US" dirty="0" err="1"/>
              <a:t>Thi</a:t>
            </a:r>
            <a:r>
              <a:rPr lang="en-US" dirty="0"/>
              <a:t> </a:t>
            </a:r>
            <a:r>
              <a:rPr lang="en-US" dirty="0" err="1"/>
              <a:t>Thanh</a:t>
            </a:r>
            <a:r>
              <a:rPr lang="en-US" dirty="0"/>
              <a:t> </a:t>
            </a:r>
            <a:r>
              <a:rPr lang="en-US" dirty="0" err="1"/>
              <a:t>Tu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Faculty of Foreign Languages</a:t>
            </a:r>
          </a:p>
          <a:p>
            <a:pPr marL="0" indent="0">
              <a:buNone/>
            </a:pPr>
            <a:r>
              <a:rPr lang="en-US" dirty="0"/>
              <a:t>Ly </a:t>
            </a:r>
            <a:r>
              <a:rPr lang="en-US" dirty="0" err="1"/>
              <a:t>Tu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College of Ho Chi Minh City</a:t>
            </a:r>
            <a:endParaRPr lang="en-US" sz="50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US" sz="5000" dirty="0">
              <a:solidFill>
                <a:srgbClr val="FF0000"/>
              </a:solidFill>
            </a:endParaRPr>
          </a:p>
        </p:txBody>
      </p:sp>
      <p:pic>
        <p:nvPicPr>
          <p:cNvPr id="1026" name="Picture 2" descr="Cao đẳng Lý Tự Trọng TP.HCM - Home | Faceboo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99824" y="-4015"/>
            <a:ext cx="1877587" cy="1877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04165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196" y="959565"/>
            <a:ext cx="11589043" cy="744581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9227" y="1825625"/>
            <a:ext cx="9786982" cy="485835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D1FAFD6-FCA3-404E-9FD4-57443D7F6BA0}"/>
              </a:ext>
            </a:extLst>
          </p:cNvPr>
          <p:cNvSpPr txBox="1"/>
          <p:nvPr/>
        </p:nvSpPr>
        <p:spPr>
          <a:xfrm>
            <a:off x="702364" y="265043"/>
            <a:ext cx="93692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Unit 2: Could you spell that for me?</a:t>
            </a:r>
            <a:endParaRPr lang="en-GB" sz="3200" b="1" dirty="0"/>
          </a:p>
        </p:txBody>
      </p:sp>
    </p:spTree>
    <p:extLst>
      <p:ext uri="{BB962C8B-B14F-4D97-AF65-F5344CB8AC3E}">
        <p14:creationId xmlns:p14="http://schemas.microsoft.com/office/powerpoint/2010/main" val="31197181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0513" y="521129"/>
            <a:ext cx="11424084" cy="541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80427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2. Listen to the dialogues again and complete the sentences and questions below.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51501" y="1690688"/>
            <a:ext cx="10062661" cy="4888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48546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377" y="396426"/>
            <a:ext cx="11923497" cy="5832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73980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617" y="590412"/>
            <a:ext cx="11117428" cy="4617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5819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0621" y="365124"/>
            <a:ext cx="11016006" cy="5395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54911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67481"/>
            <a:ext cx="10515600" cy="15906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0175" y="1719814"/>
            <a:ext cx="9391650" cy="4829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58372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56280" y="2162829"/>
            <a:ext cx="10989220" cy="223935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572" y="365125"/>
            <a:ext cx="10515600" cy="1590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20133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565" y="613961"/>
            <a:ext cx="11795761" cy="4428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86819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1608" y="193715"/>
            <a:ext cx="10479157" cy="4616824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endParaRPr lang="vi-VN" b="1" u="sng" dirty="0"/>
          </a:p>
          <a:p>
            <a:pPr marL="0" indent="0">
              <a:buNone/>
            </a:pPr>
            <a:r>
              <a:rPr lang="en-US" sz="4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Homework: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endParaRPr lang="en-US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After these two periods you have to </a:t>
            </a:r>
            <a:r>
              <a:rPr lang="vi-VN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remember </a:t>
            </a:r>
            <a:r>
              <a:rPr lang="pt-BR" sz="5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vocabulary part ‘Active listening strategies’ and part 5.</a:t>
            </a:r>
            <a:endParaRPr lang="en-US" sz="5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5200" dirty="0"/>
              <a:t> </a:t>
            </a:r>
            <a:r>
              <a:rPr lang="pt-BR" sz="5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Students do exercises 5</a:t>
            </a:r>
            <a:endParaRPr lang="en-US" sz="5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5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Students read the tips.</a:t>
            </a:r>
            <a:endParaRPr lang="en-US" sz="5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vi-VN" sz="5100" b="1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 for unit 2</a:t>
            </a:r>
            <a:r>
              <a:rPr lang="vi-VN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vi-VN" sz="5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Could you spell that for me?</a:t>
            </a:r>
            <a:r>
              <a:rPr lang="en-US" sz="5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(cont.) </a:t>
            </a:r>
          </a:p>
        </p:txBody>
      </p:sp>
      <p:pic>
        <p:nvPicPr>
          <p:cNvPr id="6" name="Picture 2" descr="Cao đẳng Lý Tự Trọng TP.HCM - Home | Faceboo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0822" y="180463"/>
            <a:ext cx="1631909" cy="1631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53345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393</TotalTime>
  <Words>106</Words>
  <Application>Microsoft Office PowerPoint</Application>
  <PresentationFormat>Widescreen</PresentationFormat>
  <Paragraphs>18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2. Listen to the dialogues again and complete the sentences and questions below.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 1: Shall I put you through?</dc:title>
  <dc:creator>Admin</dc:creator>
  <cp:lastModifiedBy>Ha Nguyen</cp:lastModifiedBy>
  <cp:revision>48</cp:revision>
  <dcterms:created xsi:type="dcterms:W3CDTF">2020-03-27T13:41:19Z</dcterms:created>
  <dcterms:modified xsi:type="dcterms:W3CDTF">2020-04-25T07:56:57Z</dcterms:modified>
</cp:coreProperties>
</file>